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>
        <p:scale>
          <a:sx n="81" d="100"/>
          <a:sy n="81" d="100"/>
        </p:scale>
        <p:origin x="-258" y="-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73C10-451F-4BC3-B7B2-F84AC4B9087A}" type="datetimeFigureOut">
              <a:rPr lang="en-US" smtClean="0"/>
              <a:t>7/14/2018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46D08-4BE4-45DA-A4CF-F410B7F5B0F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73C10-451F-4BC3-B7B2-F84AC4B9087A}" type="datetimeFigureOut">
              <a:rPr lang="en-US" smtClean="0"/>
              <a:t>7/14/2018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46D08-4BE4-45DA-A4CF-F410B7F5B0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73C10-451F-4BC3-B7B2-F84AC4B9087A}" type="datetimeFigureOut">
              <a:rPr lang="en-US" smtClean="0"/>
              <a:t>7/14/2018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4A746D08-4BE4-45DA-A4CF-F410B7F5B0F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73C10-451F-4BC3-B7B2-F84AC4B9087A}" type="datetimeFigureOut">
              <a:rPr lang="en-US" smtClean="0"/>
              <a:t>7/14/2018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46D08-4BE4-45DA-A4CF-F410B7F5B0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73C10-451F-4BC3-B7B2-F84AC4B9087A}" type="datetimeFigureOut">
              <a:rPr lang="en-US" smtClean="0"/>
              <a:t>7/14/2018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46D08-4BE4-45DA-A4CF-F410B7F5B0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73C10-451F-4BC3-B7B2-F84AC4B9087A}" type="datetimeFigureOut">
              <a:rPr lang="en-US" smtClean="0"/>
              <a:t>7/14/2018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46D08-4BE4-45DA-A4CF-F410B7F5B0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73C10-451F-4BC3-B7B2-F84AC4B9087A}" type="datetimeFigureOut">
              <a:rPr lang="en-US" smtClean="0"/>
              <a:t>7/14/2018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46D08-4BE4-45DA-A4CF-F410B7F5B0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73C10-451F-4BC3-B7B2-F84AC4B9087A}" type="datetimeFigureOut">
              <a:rPr lang="en-US" smtClean="0"/>
              <a:t>7/14/2018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46D08-4BE4-45DA-A4CF-F410B7F5B0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73C10-451F-4BC3-B7B2-F84AC4B9087A}" type="datetimeFigureOut">
              <a:rPr lang="en-US" smtClean="0"/>
              <a:t>7/14/2018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46D08-4BE4-45DA-A4CF-F410B7F5B0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73C10-451F-4BC3-B7B2-F84AC4B9087A}" type="datetimeFigureOut">
              <a:rPr lang="en-US" smtClean="0"/>
              <a:t>7/14/2018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46D08-4BE4-45DA-A4CF-F410B7F5B0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73C10-451F-4BC3-B7B2-F84AC4B9087A}" type="datetimeFigureOut">
              <a:rPr lang="en-US" smtClean="0"/>
              <a:t>7/14/2018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46D08-4BE4-45DA-A4CF-F410B7F5B0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E73C10-451F-4BC3-B7B2-F84AC4B9087A}" type="datetimeFigureOut">
              <a:rPr lang="en-US" smtClean="0"/>
              <a:t>7/14/2018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A746D08-4BE4-45DA-A4CF-F410B7F5B0F1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IKEA COMPANY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OPERATIONS AND PROJECT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961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IKEA is a Swedish-founded multinational company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was founded by Ingvar Kamprad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designs and sells furniture, kitchen appliances and home accessories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Well known for attention on cost control, operational details, and continuous product development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84417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CORPORATE STRUCTURE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Owned and operated by different corporations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Mainly divided into two main parts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 and franchising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Operations covers store management, design, purchasing, supply functions and furniture manufacture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Franchise fees is paid by different stores</a:t>
            </a:r>
          </a:p>
          <a:p>
            <a:pPr>
              <a:lnSpc>
                <a:spcPct val="150000"/>
              </a:lnSpc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850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CORPORATE STRATEGIES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Strategies aimed at improving the market share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Globalization is key in these strategies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Joint venture strategies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Localization strategies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Pricing strategies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461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 STRATEGIES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Vision and mission define the strategy of IKEA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volume dimension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variety dimension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variation in demand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visibility dimension</a:t>
            </a:r>
          </a:p>
          <a:p>
            <a:pPr>
              <a:lnSpc>
                <a:spcPct val="150000"/>
              </a:lnSpc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1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OPERATIONAL CHALLENGES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Price reduction on products reduces profits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Quality management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Advertising campaigns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branding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challenges 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088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SOLUTIONS TO OPERATIONAL CHALLENGES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Total Quality Management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TQM)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Developing customer focus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Leadership focus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Proper decision making approach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Continuous improvement in product quality</a:t>
            </a:r>
          </a:p>
          <a:p>
            <a:pPr>
              <a:lnSpc>
                <a:spcPct val="150000"/>
              </a:lnSpc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414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SUPPLY CHAIN MANAGEMENT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Supply chain aims at satisfying needs for all partners in the company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Involved with three main strategies: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Acquisition of materials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Manufacturing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Delivery to their customers</a:t>
            </a:r>
          </a:p>
          <a:p>
            <a:pPr>
              <a:lnSpc>
                <a:spcPct val="150000"/>
              </a:lnSpc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978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SUPPLY CHAIN CHALLENGES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Maintaining high quality products while offering low prices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Criticism from some organizations associated with environmental protection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Supply of low quality raw materials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Charging twice on some products in Canadian market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625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SOLUTIONS TO SUPPLY CHAIN ISSUES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Manufacturing products in developing countries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Using already established suppliers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Embracing partnerships in supply chain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Enhancing communication skills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Subjecting suppliers to contracts and quality assurance</a:t>
            </a:r>
          </a:p>
          <a:p>
            <a:pPr>
              <a:lnSpc>
                <a:spcPct val="150000"/>
              </a:lnSpc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46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BENEFITS OF LEAN AND QUALITY PHILOSOPHY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Fosters a culture of continuous product improvement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Leads to reduced operating cost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Improves the quality of products and services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Ensures employee satisfaction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educes risks in the working environment 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2594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85</TotalTime>
  <Words>292</Words>
  <Application>Microsoft Office PowerPoint</Application>
  <PresentationFormat>Custom</PresentationFormat>
  <Paragraphs>61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Apex</vt:lpstr>
      <vt:lpstr>IKEA COMPANY</vt:lpstr>
      <vt:lpstr>INTRODUCTION</vt:lpstr>
      <vt:lpstr>CORPORATE STRUCTURE</vt:lpstr>
      <vt:lpstr>CORPORATE STRATEGIES</vt:lpstr>
      <vt:lpstr>OPERATION STRATEGIES</vt:lpstr>
      <vt:lpstr>OPERATIONAL CHALLENGES</vt:lpstr>
      <vt:lpstr>SOLUTIONS TO OPERATIONAL CHALLENGES </vt:lpstr>
      <vt:lpstr>SUPPLY CHAIN MANAGEMENT</vt:lpstr>
      <vt:lpstr>SUPPLY CHAIN CHALLENGES </vt:lpstr>
      <vt:lpstr>SOLUTIONS TO SUPPLY CHAIN ISSUES</vt:lpstr>
      <vt:lpstr>BENEFITS OF LEAN AND QUALITY PHILOSOPHY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IKEA COMPANY</dc:title>
  <dc:creator>Aury</dc:creator>
  <cp:lastModifiedBy>vini</cp:lastModifiedBy>
  <cp:revision>15</cp:revision>
  <dcterms:created xsi:type="dcterms:W3CDTF">2018-07-13T13:52:33Z</dcterms:created>
  <dcterms:modified xsi:type="dcterms:W3CDTF">2018-07-14T06:10:59Z</dcterms:modified>
</cp:coreProperties>
</file>